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7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2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6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2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2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5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6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7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8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1AD5E-5007-43EB-941C-312CC10CD9D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A7FB3-ECB0-471E-85FB-C290F52D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0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" y="256223"/>
            <a:ext cx="12001162" cy="63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1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42875"/>
            <a:ext cx="11599934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4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257176"/>
            <a:ext cx="11960297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214313"/>
            <a:ext cx="11334750" cy="637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5250"/>
            <a:ext cx="11668125" cy="6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152400"/>
            <a:ext cx="11158538" cy="641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5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4775"/>
            <a:ext cx="11563350" cy="65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7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33362"/>
            <a:ext cx="1149667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8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71462"/>
            <a:ext cx="112014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6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188" y="-142875"/>
            <a:ext cx="12906375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87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" y="0"/>
            <a:ext cx="11930063" cy="67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9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166292"/>
            <a:ext cx="11572875" cy="65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6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" y="0"/>
            <a:ext cx="11952923" cy="68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3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" y="144780"/>
            <a:ext cx="11560493" cy="65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20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3" y="124777"/>
            <a:ext cx="11409998" cy="65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7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40"/>
            <a:ext cx="11793855" cy="66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94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0"/>
            <a:ext cx="11727180" cy="67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5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509587"/>
            <a:ext cx="114585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05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14312"/>
            <a:ext cx="1128712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42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13348"/>
            <a:ext cx="11837670" cy="66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1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288" y="-195263"/>
            <a:ext cx="12982575" cy="72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98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6" y="205741"/>
            <a:ext cx="11744324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9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3" y="102870"/>
            <a:ext cx="11666022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9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" y="220980"/>
            <a:ext cx="11290935" cy="63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37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14300"/>
            <a:ext cx="11567160" cy="65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9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4338" y="-180975"/>
            <a:ext cx="13020675" cy="7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16217"/>
            <a:ext cx="11332845" cy="642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30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" y="365760"/>
            <a:ext cx="11427143" cy="614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4" y="299085"/>
            <a:ext cx="1151191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17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115252"/>
            <a:ext cx="11726228" cy="664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0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56210"/>
            <a:ext cx="11694795" cy="65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" y="147724"/>
            <a:ext cx="11912918" cy="67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9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" y="114300"/>
            <a:ext cx="11355705" cy="664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29306"/>
            <a:ext cx="11570970" cy="65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8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" y="81664"/>
            <a:ext cx="11859578" cy="667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3350"/>
            <a:ext cx="11744325" cy="66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85725"/>
            <a:ext cx="11749088" cy="67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TechMahindra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Kumar S1</dc:creator>
  <cp:lastModifiedBy>Santhosh Kumar S1</cp:lastModifiedBy>
  <cp:revision>1</cp:revision>
  <dcterms:created xsi:type="dcterms:W3CDTF">2019-10-10T09:33:27Z</dcterms:created>
  <dcterms:modified xsi:type="dcterms:W3CDTF">2019-10-10T09:33:35Z</dcterms:modified>
</cp:coreProperties>
</file>